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9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74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66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8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16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6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3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0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5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4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C3423-8CE1-AE47-92B7-5CEF02F749E2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C91F-80E6-3749-8D95-D0CEA5F40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13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Campbell</dc:creator>
  <cp:lastModifiedBy>Beth Stout</cp:lastModifiedBy>
  <cp:revision>1</cp:revision>
  <dcterms:created xsi:type="dcterms:W3CDTF">2015-03-23T15:04:22Z</dcterms:created>
  <dcterms:modified xsi:type="dcterms:W3CDTF">2015-04-16T14:47:03Z</dcterms:modified>
</cp:coreProperties>
</file>