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41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87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3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76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30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79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35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4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92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B182618-290E-4B47-8932-06735F1C4436}" type="datetimeFigureOut">
              <a:rPr lang="en-GB">
                <a:solidFill>
                  <a:prstClr val="black"/>
                </a:solidFill>
              </a:rPr>
              <a:pPr/>
              <a:t>09/08/2018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112AA19-E5FA-4DC5-B074-7E262271E1F5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1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99" y="5880853"/>
            <a:ext cx="2808000" cy="65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501" y="277207"/>
            <a:ext cx="10001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244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Title: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6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613" y="836711"/>
            <a:ext cx="8229600" cy="4609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Summary</a:t>
            </a: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59858"/>
              </p:ext>
            </p:extLst>
          </p:nvPr>
        </p:nvGraphicFramePr>
        <p:xfrm>
          <a:off x="539549" y="1397000"/>
          <a:ext cx="7920882" cy="38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2"/>
              </a:tblGrid>
              <a:tr h="383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03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613" y="836711"/>
            <a:ext cx="8229600" cy="4609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Case for change</a:t>
            </a: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427050"/>
              </p:ext>
            </p:extLst>
          </p:nvPr>
        </p:nvGraphicFramePr>
        <p:xfrm>
          <a:off x="539549" y="1397000"/>
          <a:ext cx="7920882" cy="38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2"/>
              </a:tblGrid>
              <a:tr h="383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4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613" y="836711"/>
            <a:ext cx="8229600" cy="4609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Model of care</a:t>
            </a: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982794"/>
              </p:ext>
            </p:extLst>
          </p:nvPr>
        </p:nvGraphicFramePr>
        <p:xfrm>
          <a:off x="539549" y="1397000"/>
          <a:ext cx="7920882" cy="38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2"/>
              </a:tblGrid>
              <a:tr h="383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7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613" y="836711"/>
            <a:ext cx="8229600" cy="4609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Outcomes</a:t>
            </a: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982794"/>
              </p:ext>
            </p:extLst>
          </p:nvPr>
        </p:nvGraphicFramePr>
        <p:xfrm>
          <a:off x="539549" y="1397000"/>
          <a:ext cx="7920882" cy="38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2"/>
              </a:tblGrid>
              <a:tr h="383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7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613" y="836711"/>
            <a:ext cx="8229600" cy="4609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Lessons learnt</a:t>
            </a: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982794"/>
              </p:ext>
            </p:extLst>
          </p:nvPr>
        </p:nvGraphicFramePr>
        <p:xfrm>
          <a:off x="539549" y="1397000"/>
          <a:ext cx="7920882" cy="38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2"/>
              </a:tblGrid>
              <a:tr h="383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7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613" y="836711"/>
            <a:ext cx="8229600" cy="4609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04154"/>
              </p:ext>
            </p:extLst>
          </p:nvPr>
        </p:nvGraphicFramePr>
        <p:xfrm>
          <a:off x="539549" y="1397000"/>
          <a:ext cx="792088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2"/>
              </a:tblGrid>
              <a:tr h="383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5EB8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 plans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5EB8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Acknowledgements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5EB8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Further information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5EB8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Disclaimer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5EB8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Author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7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Custom Design</vt:lpstr>
      <vt:lpstr>Title: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IMS3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Karen Clayton</dc:creator>
  <cp:lastModifiedBy>Zarina Siganporia</cp:lastModifiedBy>
  <cp:revision>2</cp:revision>
  <dcterms:created xsi:type="dcterms:W3CDTF">2017-06-19T17:43:29Z</dcterms:created>
  <dcterms:modified xsi:type="dcterms:W3CDTF">2018-08-09T15:55:01Z</dcterms:modified>
</cp:coreProperties>
</file>